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4" r:id="rId6"/>
    <p:sldId id="262" r:id="rId7"/>
    <p:sldId id="259" r:id="rId8"/>
    <p:sldId id="265" r:id="rId9"/>
    <p:sldId id="260" r:id="rId10"/>
    <p:sldId id="263" r:id="rId11"/>
    <p:sldId id="266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90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13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594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98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563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23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958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34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29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65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773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7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A933-0510-481D-8814-F9BBEC0213EB}" type="datetimeFigureOut">
              <a:rPr lang="lt-LT" smtClean="0"/>
              <a:t>2018.02.07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C50E-3AF2-4CC0-96C6-9896613852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09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282700" y="1976438"/>
            <a:ext cx="9550400" cy="2532062"/>
          </a:xfrm>
        </p:spPr>
        <p:txBody>
          <a:bodyPr>
            <a:normAutofit/>
          </a:bodyPr>
          <a:lstStyle/>
          <a:p>
            <a:endParaRPr lang="lt-LT" sz="4400" dirty="0" smtClean="0"/>
          </a:p>
          <a:p>
            <a:r>
              <a:rPr lang="lt-LT" sz="4400" dirty="0" smtClean="0"/>
              <a:t>1 klasių </a:t>
            </a:r>
            <a:r>
              <a:rPr lang="lt-LT" sz="4400" dirty="0"/>
              <a:t>m</a:t>
            </a:r>
            <a:r>
              <a:rPr lang="en-US" sz="4400" dirty="0" err="1" smtClean="0"/>
              <a:t>okini</a:t>
            </a:r>
            <a:r>
              <a:rPr lang="lt-LT" sz="4400" dirty="0" smtClean="0"/>
              <a:t>ų</a:t>
            </a:r>
            <a:r>
              <a:rPr lang="en-US" sz="4400" dirty="0" smtClean="0"/>
              <a:t> </a:t>
            </a:r>
            <a:r>
              <a:rPr lang="en-US" sz="4400" dirty="0" err="1" smtClean="0"/>
              <a:t>mokymosi</a:t>
            </a:r>
            <a:r>
              <a:rPr lang="lt-LT" sz="4400" dirty="0" smtClean="0"/>
              <a:t> stilių tyrimas</a:t>
            </a:r>
          </a:p>
        </p:txBody>
      </p:sp>
    </p:spTree>
    <p:extLst>
      <p:ext uri="{BB962C8B-B14F-4D97-AF65-F5344CB8AC3E}">
        <p14:creationId xmlns:p14="http://schemas.microsoft.com/office/powerpoint/2010/main" val="410077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01945" y="17485"/>
            <a:ext cx="5723699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klasėse mažiausiai paplitęs </a:t>
            </a:r>
            <a:r>
              <a:rPr lang="lt-L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judesio mokymosi tipas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(visoje populiacijoje yra 5 proc. šio tipo atstovų):</a:t>
            </a:r>
            <a:r>
              <a:rPr lang="lt-L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žmonės, kurie pasaulį pažįsta lytėdami ir dalyvaudami) asmenys lengvai prisimena įvykius bei gali įvardinti su jais susijusius jausmus ir pojūčius. </a:t>
            </a:r>
          </a:p>
          <a:p>
            <a:endParaRPr lang="lt-LT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Jiems patinka </a:t>
            </a:r>
            <a:r>
              <a:rPr lang="lt-L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fizinė veikla, modeliavimas, žaidimai lauke, ekskursijos, mokymasis veikiant (projekto metodas), įsimena žodžius juos perrašydami ar bent judindami ranką taip, tarsi rašytų. </a:t>
            </a:r>
          </a:p>
          <a:p>
            <a:endParaRPr lang="lt-LT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 mielai užsiima praktine veikla, atlieka laboratorinius darbus.</a:t>
            </a:r>
          </a:p>
          <a:p>
            <a:endParaRPr lang="lt-LT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Jiems patinka, kai užduotys pateikiamos emocionaliai, demonstruojant, naudojant daug gestų ir mimikos elementų.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8482" y="2404998"/>
            <a:ext cx="5962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600" b="1" dirty="0" smtClean="0">
                <a:solidFill>
                  <a:srgbClr val="FF0000"/>
                </a:solidFill>
              </a:rPr>
              <a:t>Rekomenduojama vengti šio mokymosi stiliaus</a:t>
            </a:r>
            <a:endParaRPr lang="lt-LT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85" y="2605414"/>
            <a:ext cx="10271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200" i="1" dirty="0" smtClean="0">
                <a:solidFill>
                  <a:schemeClr val="accent1">
                    <a:lumMod val="50000"/>
                  </a:schemeClr>
                </a:solidFill>
              </a:rPr>
              <a:t>Ačiū už dėmesį</a:t>
            </a:r>
            <a:r>
              <a:rPr lang="en-US" sz="4200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lt-LT" sz="4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41400" y="3156635"/>
            <a:ext cx="570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Mokymosi stilius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tai pamėgtas galvojimo,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informacijos apdorojimo ir supratimo būdas.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1041400" y="1076236"/>
            <a:ext cx="1061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Pagrindinis tyrimo tikslas -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išsiaiškinti ir išanalizuoti 1 klasių mokinių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mokymosi stilių ypatumus, nustatyti kiekvienos klasės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vyraujančius mokinių mokymosi stilius.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24" y="2379662"/>
            <a:ext cx="3140075" cy="40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90" y="1541085"/>
            <a:ext cx="7285261" cy="477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4100" y="3919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/>
              <a:t> </a:t>
            </a:r>
            <a:endParaRPr lang="lt-L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7731" y="576580"/>
            <a:ext cx="734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accent1">
                    <a:lumMod val="50000"/>
                  </a:schemeClr>
                </a:solidFill>
              </a:rPr>
              <a:t>1A klasės mokymosi stilių pasiskirstymas</a:t>
            </a:r>
            <a:endParaRPr lang="lt-LT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33" y="1649816"/>
            <a:ext cx="7271128" cy="4362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5725" y="526093"/>
            <a:ext cx="722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accent1">
                    <a:lumMod val="50000"/>
                  </a:schemeClr>
                </a:solidFill>
              </a:rPr>
              <a:t>1B </a:t>
            </a:r>
            <a:r>
              <a:rPr lang="lt-LT" sz="3200" b="1" dirty="0">
                <a:solidFill>
                  <a:schemeClr val="accent1">
                    <a:lumMod val="50000"/>
                  </a:schemeClr>
                </a:solidFill>
              </a:rPr>
              <a:t>klasės mokymosi stilių pasiskirstymas</a:t>
            </a:r>
          </a:p>
        </p:txBody>
      </p:sp>
    </p:spTree>
    <p:extLst>
      <p:ext uri="{BB962C8B-B14F-4D97-AF65-F5344CB8AC3E}">
        <p14:creationId xmlns:p14="http://schemas.microsoft.com/office/powerpoint/2010/main" val="519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943" y="538618"/>
            <a:ext cx="81544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600" i="1" dirty="0" smtClean="0"/>
              <a:t>1A ir 1B  </a:t>
            </a:r>
            <a:r>
              <a:rPr lang="lt-LT" sz="2600" i="1" dirty="0"/>
              <a:t>klasėje </a:t>
            </a:r>
            <a:r>
              <a:rPr lang="lt-LT" sz="2600" dirty="0"/>
              <a:t>vyraujantis mokymosi stilius regimasis- </a:t>
            </a:r>
            <a:r>
              <a:rPr lang="lt-LT" sz="2600" dirty="0" smtClean="0"/>
              <a:t>dominuoja </a:t>
            </a:r>
            <a:r>
              <a:rPr lang="lt-LT" sz="2600" dirty="0"/>
              <a:t>vaizdinis </a:t>
            </a:r>
            <a:r>
              <a:rPr lang="lt-LT" sz="2600" dirty="0" smtClean="0"/>
              <a:t>informacijos priėmimo </a:t>
            </a:r>
            <a:r>
              <a:rPr lang="lt-LT" sz="2600" dirty="0"/>
              <a:t>ir </a:t>
            </a:r>
            <a:r>
              <a:rPr lang="lt-LT" sz="2600" dirty="0" smtClean="0"/>
              <a:t>apdorojimo būdas.</a:t>
            </a:r>
          </a:p>
          <a:p>
            <a:endParaRPr lang="lt-LT" sz="2600" dirty="0" smtClean="0"/>
          </a:p>
          <a:p>
            <a:r>
              <a:rPr lang="lt-LT" sz="2600" dirty="0" smtClean="0"/>
              <a:t> </a:t>
            </a:r>
            <a:r>
              <a:rPr lang="lt-LT" sz="2600" dirty="0"/>
              <a:t>Asmenys turi labai </a:t>
            </a:r>
            <a:r>
              <a:rPr lang="lt-LT" sz="2600" dirty="0" smtClean="0"/>
              <a:t>gerą</a:t>
            </a:r>
          </a:p>
          <a:p>
            <a:r>
              <a:rPr lang="lt-LT" sz="2600" dirty="0" smtClean="0"/>
              <a:t>vaizdinę atmintį ir gali joje atkurti net prieš keletą metų       matytas scenas, objektus ar veidus.</a:t>
            </a:r>
          </a:p>
          <a:p>
            <a:endParaRPr lang="lt-LT" sz="2600" dirty="0"/>
          </a:p>
          <a:p>
            <a:r>
              <a:rPr lang="lt-LT" sz="2600" dirty="0"/>
              <a:t>Jiems patinka, kai informacija</a:t>
            </a:r>
          </a:p>
          <a:p>
            <a:r>
              <a:rPr lang="lt-LT" sz="2600" dirty="0" smtClean="0"/>
              <a:t>pateikiama </a:t>
            </a:r>
            <a:r>
              <a:rPr lang="lt-LT" sz="2600" dirty="0"/>
              <a:t>vaizdžiai: naudojant grafikus,</a:t>
            </a:r>
          </a:p>
          <a:p>
            <a:r>
              <a:rPr lang="lt-LT" sz="2600" dirty="0" smtClean="0"/>
              <a:t>schemas</a:t>
            </a:r>
            <a:r>
              <a:rPr lang="lt-LT" sz="2600" dirty="0"/>
              <a:t>, plakatus, minčių </a:t>
            </a:r>
            <a:r>
              <a:rPr lang="lt-LT" sz="2600" dirty="0" smtClean="0"/>
              <a:t>žemėlapius, išryškinant    esminius </a:t>
            </a:r>
            <a:r>
              <a:rPr lang="lt-LT" sz="2600" dirty="0"/>
              <a:t>žodžius.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8" y="1489044"/>
            <a:ext cx="4425862" cy="37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066490" y="272534"/>
            <a:ext cx="550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 MOKYTOJAMS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19031" y="1461312"/>
            <a:ext cx="84455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Mokant naudoti </a:t>
            </a:r>
            <a:r>
              <a:rPr lang="lt-LT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 vaizdinių priemonių</a:t>
            </a:r>
            <a:r>
              <a:rPr lang="lt-LT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grafikų, lentelių, piešinių, iliustracijų, spalvų, nes tai padeda mokiniams įsiminti.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Pratinti mokinius pačius braižyti, nusipiešti su mokomąja medžiaga susijusius paveikslėlius, schemas, </a:t>
            </a:r>
            <a:r>
              <a:rPr lang="lt-LT" sz="2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minčių žemėlapius, žymėtis paraštėse</a:t>
            </a:r>
            <a:r>
              <a:rPr lang="lt-LT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pabraukti svarbiausius dalykus spalvotais pieštukais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Klasėje svarbiausią dalyko  informaciją užsirašyti ir priklijuoti gerai matomoje vietoje akių lygyje.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 pamoką įterpti susijusios su tema video medžiagos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Šio tipo mokiniams labiau tinka raštu pateiktos užduotys.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Regimojo tipo vaikams būtina tyli aplinka mokytis, atlikti užduotim</a:t>
            </a:r>
            <a:endParaRPr lang="lt-L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538342" y="982017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Regimojo tipo mokiniams: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0" y="3534025"/>
            <a:ext cx="2506555" cy="312920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27" y="1212850"/>
            <a:ext cx="3488104" cy="2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21" y="1223138"/>
            <a:ext cx="7841495" cy="4704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374" y="350729"/>
            <a:ext cx="898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chemeClr val="accent1">
                    <a:lumMod val="50000"/>
                  </a:schemeClr>
                </a:solidFill>
              </a:rPr>
              <a:t>1C klasės mokinių mokymosi stilių pasiskirstymas</a:t>
            </a:r>
            <a:endParaRPr lang="lt-LT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273" y="475989"/>
            <a:ext cx="6659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600" dirty="0" smtClean="0"/>
              <a:t>1C klasėje vyraujantis girdimasis mokymosi stilius- žmonės</a:t>
            </a:r>
            <a:r>
              <a:rPr lang="lt-LT" sz="2600" dirty="0"/>
              <a:t>, kurie teikia pirmenybę garsinei</a:t>
            </a:r>
          </a:p>
          <a:p>
            <a:r>
              <a:rPr lang="lt-LT" sz="2600" dirty="0" smtClean="0"/>
              <a:t>informacijai, </a:t>
            </a:r>
            <a:r>
              <a:rPr lang="lt-LT" sz="2600" dirty="0"/>
              <a:t>turi gerą girdimąją atmintį ir</a:t>
            </a:r>
          </a:p>
          <a:p>
            <a:r>
              <a:rPr lang="lt-LT" sz="2600" dirty="0"/>
              <a:t>gali atkurti situacijas, mintyse „klausydamiesi“</a:t>
            </a:r>
          </a:p>
          <a:p>
            <a:r>
              <a:rPr lang="lt-LT" sz="2600" dirty="0"/>
              <a:t>dialogų</a:t>
            </a:r>
            <a:r>
              <a:rPr lang="lt-LT" sz="2600" dirty="0" smtClean="0"/>
              <a:t>.</a:t>
            </a:r>
          </a:p>
          <a:p>
            <a:endParaRPr lang="lt-LT" sz="2600" dirty="0"/>
          </a:p>
          <a:p>
            <a:r>
              <a:rPr lang="lt-LT" sz="2600" dirty="0"/>
              <a:t>Šio tipo mokiniai geriausiai įsimena tai, ką</a:t>
            </a:r>
          </a:p>
          <a:p>
            <a:r>
              <a:rPr lang="lt-LT" sz="2600" dirty="0"/>
              <a:t>išgirsta. Mokymosi turinį geriausiai prisimena</a:t>
            </a:r>
          </a:p>
          <a:p>
            <a:r>
              <a:rPr lang="lt-LT" sz="2600" i="1" dirty="0"/>
              <a:t>klausydamiesi kitų arba garsiai jį skaitydami,</a:t>
            </a:r>
          </a:p>
          <a:p>
            <a:r>
              <a:rPr lang="lt-LT" sz="2600" i="1" dirty="0"/>
              <a:t>kartodami ar </a:t>
            </a:r>
            <a:r>
              <a:rPr lang="lt-LT" sz="2600" i="1" dirty="0" smtClean="0"/>
              <a:t>pasakodami.</a:t>
            </a:r>
          </a:p>
          <a:p>
            <a:endParaRPr lang="lt-LT" sz="2600" i="1" dirty="0" smtClean="0"/>
          </a:p>
          <a:p>
            <a:r>
              <a:rPr lang="lt-LT" sz="2600" dirty="0" smtClean="0"/>
              <a:t>Jiems </a:t>
            </a:r>
            <a:r>
              <a:rPr lang="lt-LT" sz="2600" dirty="0"/>
              <a:t>patinka:</a:t>
            </a:r>
          </a:p>
          <a:p>
            <a:r>
              <a:rPr lang="lt-LT" sz="2600" dirty="0"/>
              <a:t>diskusijos, paskaitos, pasisakymai, garso įrašai,</a:t>
            </a:r>
          </a:p>
          <a:p>
            <a:r>
              <a:rPr lang="lt-LT" sz="2600" dirty="0"/>
              <a:t>įvairūs žaidimai žodžiais, pasakojamos istorijos.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30" y="1127342"/>
            <a:ext cx="4117022" cy="35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3129990" y="463034"/>
            <a:ext cx="550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 MOKYTOJAMS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302430" y="982017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Girdimojo tipo mokiniams: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003300" y="1456208"/>
            <a:ext cx="65123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Pateikti užduočių instrukcijas žodžiu, akcentuojant veiksmų atlikimo tvarką, kelis kartus pakartojant ir apibendrinant. Paaiškinimai žodžiu jiems padeda, kai ko nors jie nesupranta.</a:t>
            </a:r>
          </a:p>
          <a:p>
            <a:endParaRPr lang="lt-L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Kviesti atsakinėti prieš klasę, siūlyti atsakyti į klausimus, diskutuoti, pristatyti temą, pakomentuoti atliktą veiklą. </a:t>
            </a:r>
          </a:p>
          <a:p>
            <a:endParaRPr lang="lt-L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Skatinkite mokinius 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dirbti grupėse, atpasakoti ką išmoko ir išgirsti kitų nuomones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Skatinkite mokinius perskaityti užduotį garsiai</a:t>
            </a:r>
          </a:p>
          <a:p>
            <a:endParaRPr lang="lt-LT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 puikiai supranta žodinius nurodymus, jiems patinka vaidinti ir būti scenoje, klausytis </a:t>
            </a:r>
            <a:r>
              <a:rPr lang="lt-L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įrašų.</a:t>
            </a: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16" y="1778696"/>
            <a:ext cx="4095367" cy="30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482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Rasa Valačkaitė-Pranckūnienė</dc:creator>
  <cp:lastModifiedBy>A</cp:lastModifiedBy>
  <cp:revision>18</cp:revision>
  <dcterms:created xsi:type="dcterms:W3CDTF">2017-12-12T09:08:26Z</dcterms:created>
  <dcterms:modified xsi:type="dcterms:W3CDTF">2018-02-07T08:43:43Z</dcterms:modified>
</cp:coreProperties>
</file>