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22992-415C-80F2-275A-F24C128ABD43}" v="199" dt="2021-03-31T06:35:03.037"/>
    <p1510:client id="{D1F8E755-D2A4-4910-A6F6-67C006DA3930}" v="183" dt="2021-03-31T06:42:12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12556-3D11-4676-8F38-81EF677A5C9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C994BE9-73E2-42D2-BD9B-4752FF4BA0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Decorating with wax</a:t>
          </a:r>
        </a:p>
      </dgm:t>
    </dgm:pt>
    <dgm:pt modelId="{58750C4A-9060-4328-9AF3-7DB0C763E391}" type="parTrans" cxnId="{9D5C1DE9-FC50-4393-A82B-58C16062B91E}">
      <dgm:prSet/>
      <dgm:spPr/>
      <dgm:t>
        <a:bodyPr/>
        <a:lstStyle/>
        <a:p>
          <a:endParaRPr lang="en-US"/>
        </a:p>
      </dgm:t>
    </dgm:pt>
    <dgm:pt modelId="{AE4EAD5C-6827-4CD1-8C77-391CE77691DA}" type="sibTrans" cxnId="{9D5C1DE9-FC50-4393-A82B-58C16062B91E}">
      <dgm:prSet/>
      <dgm:spPr/>
      <dgm:t>
        <a:bodyPr/>
        <a:lstStyle/>
        <a:p>
          <a:endParaRPr lang="en-US"/>
        </a:p>
      </dgm:t>
    </dgm:pt>
    <dgm:pt modelId="{67A00437-8B4B-46A0-8B14-7F11CE01057D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>
              <a:latin typeface="Calibri Light" panose="020F0302020204030204"/>
            </a:rPr>
            <a:t>Decorating with plants</a:t>
          </a:r>
          <a:endParaRPr lang="en-US"/>
        </a:p>
      </dgm:t>
    </dgm:pt>
    <dgm:pt modelId="{84D88089-BC2C-4AF4-8A35-A9D351C5D122}" type="parTrans" cxnId="{BFCD5370-D083-4419-9675-6BC52A713F3C}">
      <dgm:prSet/>
      <dgm:spPr/>
      <dgm:t>
        <a:bodyPr/>
        <a:lstStyle/>
        <a:p>
          <a:endParaRPr lang="en-US"/>
        </a:p>
      </dgm:t>
    </dgm:pt>
    <dgm:pt modelId="{443B156C-DACD-449B-B7E7-3F18313280B1}" type="sibTrans" cxnId="{BFCD5370-D083-4419-9675-6BC52A713F3C}">
      <dgm:prSet/>
      <dgm:spPr/>
      <dgm:t>
        <a:bodyPr/>
        <a:lstStyle/>
        <a:p>
          <a:endParaRPr lang="en-US"/>
        </a:p>
      </dgm:t>
    </dgm:pt>
    <dgm:pt modelId="{C3ABB295-7B18-458D-A966-BEDE223A7B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Calibri Light" panose="020F0302020204030204"/>
            </a:rPr>
            <a:t>Painting</a:t>
          </a:r>
          <a:r>
            <a:rPr lang="en-US"/>
            <a:t> with natural inks</a:t>
          </a:r>
        </a:p>
      </dgm:t>
    </dgm:pt>
    <dgm:pt modelId="{A3D7535C-6C6A-4761-AEE9-BCFE13228FD5}" type="parTrans" cxnId="{13A6672A-7604-461D-A331-38AFBDBA3C91}">
      <dgm:prSet/>
      <dgm:spPr/>
      <dgm:t>
        <a:bodyPr/>
        <a:lstStyle/>
        <a:p>
          <a:endParaRPr lang="en-US"/>
        </a:p>
      </dgm:t>
    </dgm:pt>
    <dgm:pt modelId="{76686CF7-CC49-4734-AE49-01E4FFC637BB}" type="sibTrans" cxnId="{13A6672A-7604-461D-A331-38AFBDBA3C91}">
      <dgm:prSet/>
      <dgm:spPr/>
      <dgm:t>
        <a:bodyPr/>
        <a:lstStyle/>
        <a:p>
          <a:endParaRPr lang="en-US"/>
        </a:p>
      </dgm:t>
    </dgm:pt>
    <dgm:pt modelId="{17C68D72-B6EB-4DE7-9A6D-C3A88280E52F}" type="pres">
      <dgm:prSet presAssocID="{FED12556-3D11-4676-8F38-81EF677A5C96}" presName="root" presStyleCnt="0">
        <dgm:presLayoutVars>
          <dgm:dir/>
          <dgm:resizeHandles val="exact"/>
        </dgm:presLayoutVars>
      </dgm:prSet>
      <dgm:spPr/>
    </dgm:pt>
    <dgm:pt modelId="{DB98DABF-18D6-4B17-A8A6-84C08271012B}" type="pres">
      <dgm:prSet presAssocID="{1C994BE9-73E2-42D2-BD9B-4752FF4BA044}" presName="compNode" presStyleCnt="0"/>
      <dgm:spPr/>
    </dgm:pt>
    <dgm:pt modelId="{27E9C0D2-FA62-4ED9-AA7C-1B3725BEC5AC}" type="pres">
      <dgm:prSet presAssocID="{1C994BE9-73E2-42D2-BD9B-4752FF4BA04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6A29335-A0E3-4A27-A7EA-D2135CBE813C}" type="pres">
      <dgm:prSet presAssocID="{1C994BE9-73E2-42D2-BD9B-4752FF4BA0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 with hive"/>
        </a:ext>
      </dgm:extLst>
    </dgm:pt>
    <dgm:pt modelId="{F8EBB59F-E341-471F-846C-7C252FC0FB8B}" type="pres">
      <dgm:prSet presAssocID="{1C994BE9-73E2-42D2-BD9B-4752FF4BA044}" presName="spaceRect" presStyleCnt="0"/>
      <dgm:spPr/>
    </dgm:pt>
    <dgm:pt modelId="{3455B42F-084E-4C33-A299-95C6C45CC489}" type="pres">
      <dgm:prSet presAssocID="{1C994BE9-73E2-42D2-BD9B-4752FF4BA044}" presName="textRect" presStyleLbl="revTx" presStyleIdx="0" presStyleCnt="3">
        <dgm:presLayoutVars>
          <dgm:chMax val="1"/>
          <dgm:chPref val="1"/>
        </dgm:presLayoutVars>
      </dgm:prSet>
      <dgm:spPr/>
    </dgm:pt>
    <dgm:pt modelId="{ED303352-6C4B-4EE5-94D9-A011F8631E77}" type="pres">
      <dgm:prSet presAssocID="{AE4EAD5C-6827-4CD1-8C77-391CE77691DA}" presName="sibTrans" presStyleCnt="0"/>
      <dgm:spPr/>
    </dgm:pt>
    <dgm:pt modelId="{96325C66-6768-4925-9F98-AAD2A4D38CA6}" type="pres">
      <dgm:prSet presAssocID="{67A00437-8B4B-46A0-8B14-7F11CE01057D}" presName="compNode" presStyleCnt="0"/>
      <dgm:spPr/>
    </dgm:pt>
    <dgm:pt modelId="{6F862CB9-33C2-4FB1-9145-1F5E49B3815D}" type="pres">
      <dgm:prSet presAssocID="{67A00437-8B4B-46A0-8B14-7F11CE01057D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13631FC-2314-48C2-8978-252D7FE88938}" type="pres">
      <dgm:prSet presAssocID="{67A00437-8B4B-46A0-8B14-7F11CE0105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C5A20F7F-C8B2-4C3F-8516-A7529B855D54}" type="pres">
      <dgm:prSet presAssocID="{67A00437-8B4B-46A0-8B14-7F11CE01057D}" presName="spaceRect" presStyleCnt="0"/>
      <dgm:spPr/>
    </dgm:pt>
    <dgm:pt modelId="{F56DF5F7-2FE8-41D4-BF66-F06A8945EFD3}" type="pres">
      <dgm:prSet presAssocID="{67A00437-8B4B-46A0-8B14-7F11CE01057D}" presName="textRect" presStyleLbl="revTx" presStyleIdx="1" presStyleCnt="3">
        <dgm:presLayoutVars>
          <dgm:chMax val="1"/>
          <dgm:chPref val="1"/>
        </dgm:presLayoutVars>
      </dgm:prSet>
      <dgm:spPr/>
    </dgm:pt>
    <dgm:pt modelId="{CC67F0AB-698F-4130-ABD5-9F0F82CB5652}" type="pres">
      <dgm:prSet presAssocID="{443B156C-DACD-449B-B7E7-3F18313280B1}" presName="sibTrans" presStyleCnt="0"/>
      <dgm:spPr/>
    </dgm:pt>
    <dgm:pt modelId="{0ABD2EF8-2220-4356-8C7C-C7C8924684F8}" type="pres">
      <dgm:prSet presAssocID="{C3ABB295-7B18-458D-A966-BEDE223A7BE6}" presName="compNode" presStyleCnt="0"/>
      <dgm:spPr/>
    </dgm:pt>
    <dgm:pt modelId="{5C969F20-32EF-404E-8A66-86558A20AED1}" type="pres">
      <dgm:prSet presAssocID="{C3ABB295-7B18-458D-A966-BEDE223A7BE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00A6794-0B02-4378-87A2-82742047CDFE}" type="pres">
      <dgm:prSet presAssocID="{C3ABB295-7B18-458D-A966-BEDE223A7B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4B51D45A-AD9D-44FF-B64E-897D5030327E}" type="pres">
      <dgm:prSet presAssocID="{C3ABB295-7B18-458D-A966-BEDE223A7BE6}" presName="spaceRect" presStyleCnt="0"/>
      <dgm:spPr/>
    </dgm:pt>
    <dgm:pt modelId="{13567C6B-0B66-4448-B475-8B4692606203}" type="pres">
      <dgm:prSet presAssocID="{C3ABB295-7B18-458D-A966-BEDE223A7BE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E06171D-1B54-42AA-AE76-13771FA1DCE8}" type="presOf" srcId="{1C994BE9-73E2-42D2-BD9B-4752FF4BA044}" destId="{3455B42F-084E-4C33-A299-95C6C45CC489}" srcOrd="0" destOrd="0" presId="urn:microsoft.com/office/officeart/2018/5/layout/IconLeafLabelList"/>
    <dgm:cxn modelId="{13A6672A-7604-461D-A331-38AFBDBA3C91}" srcId="{FED12556-3D11-4676-8F38-81EF677A5C96}" destId="{C3ABB295-7B18-458D-A966-BEDE223A7BE6}" srcOrd="2" destOrd="0" parTransId="{A3D7535C-6C6A-4761-AEE9-BCFE13228FD5}" sibTransId="{76686CF7-CC49-4734-AE49-01E4FFC637BB}"/>
    <dgm:cxn modelId="{F9BAC52F-4304-43AD-B8DB-F7F62C2AB004}" type="presOf" srcId="{C3ABB295-7B18-458D-A966-BEDE223A7BE6}" destId="{13567C6B-0B66-4448-B475-8B4692606203}" srcOrd="0" destOrd="0" presId="urn:microsoft.com/office/officeart/2018/5/layout/IconLeafLabelList"/>
    <dgm:cxn modelId="{BFCD5370-D083-4419-9675-6BC52A713F3C}" srcId="{FED12556-3D11-4676-8F38-81EF677A5C96}" destId="{67A00437-8B4B-46A0-8B14-7F11CE01057D}" srcOrd="1" destOrd="0" parTransId="{84D88089-BC2C-4AF4-8A35-A9D351C5D122}" sibTransId="{443B156C-DACD-449B-B7E7-3F18313280B1}"/>
    <dgm:cxn modelId="{AE6DFEAF-2D13-4355-81CB-8F0AB73D373C}" type="presOf" srcId="{67A00437-8B4B-46A0-8B14-7F11CE01057D}" destId="{F56DF5F7-2FE8-41D4-BF66-F06A8945EFD3}" srcOrd="0" destOrd="0" presId="urn:microsoft.com/office/officeart/2018/5/layout/IconLeafLabelList"/>
    <dgm:cxn modelId="{002BC6D8-FB46-41D3-A5D3-F8FD23CEB1A3}" type="presOf" srcId="{FED12556-3D11-4676-8F38-81EF677A5C96}" destId="{17C68D72-B6EB-4DE7-9A6D-C3A88280E52F}" srcOrd="0" destOrd="0" presId="urn:microsoft.com/office/officeart/2018/5/layout/IconLeafLabelList"/>
    <dgm:cxn modelId="{9D5C1DE9-FC50-4393-A82B-58C16062B91E}" srcId="{FED12556-3D11-4676-8F38-81EF677A5C96}" destId="{1C994BE9-73E2-42D2-BD9B-4752FF4BA044}" srcOrd="0" destOrd="0" parTransId="{58750C4A-9060-4328-9AF3-7DB0C763E391}" sibTransId="{AE4EAD5C-6827-4CD1-8C77-391CE77691DA}"/>
    <dgm:cxn modelId="{4843CCC6-375D-44CE-8F52-464C78A86A2A}" type="presParOf" srcId="{17C68D72-B6EB-4DE7-9A6D-C3A88280E52F}" destId="{DB98DABF-18D6-4B17-A8A6-84C08271012B}" srcOrd="0" destOrd="0" presId="urn:microsoft.com/office/officeart/2018/5/layout/IconLeafLabelList"/>
    <dgm:cxn modelId="{2F50D305-A3F5-4980-95AB-DA3CD43A1F57}" type="presParOf" srcId="{DB98DABF-18D6-4B17-A8A6-84C08271012B}" destId="{27E9C0D2-FA62-4ED9-AA7C-1B3725BEC5AC}" srcOrd="0" destOrd="0" presId="urn:microsoft.com/office/officeart/2018/5/layout/IconLeafLabelList"/>
    <dgm:cxn modelId="{FD7ECC24-88DE-42C7-AC57-DC6ED2500C63}" type="presParOf" srcId="{DB98DABF-18D6-4B17-A8A6-84C08271012B}" destId="{36A29335-A0E3-4A27-A7EA-D2135CBE813C}" srcOrd="1" destOrd="0" presId="urn:microsoft.com/office/officeart/2018/5/layout/IconLeafLabelList"/>
    <dgm:cxn modelId="{6DF8BAD9-7580-443C-9A12-ED2918407B4E}" type="presParOf" srcId="{DB98DABF-18D6-4B17-A8A6-84C08271012B}" destId="{F8EBB59F-E341-471F-846C-7C252FC0FB8B}" srcOrd="2" destOrd="0" presId="urn:microsoft.com/office/officeart/2018/5/layout/IconLeafLabelList"/>
    <dgm:cxn modelId="{777B2A5D-324E-4F55-A0B8-82A2A3E5C6F6}" type="presParOf" srcId="{DB98DABF-18D6-4B17-A8A6-84C08271012B}" destId="{3455B42F-084E-4C33-A299-95C6C45CC489}" srcOrd="3" destOrd="0" presId="urn:microsoft.com/office/officeart/2018/5/layout/IconLeafLabelList"/>
    <dgm:cxn modelId="{23C79831-41D6-4A4D-883B-336959F98835}" type="presParOf" srcId="{17C68D72-B6EB-4DE7-9A6D-C3A88280E52F}" destId="{ED303352-6C4B-4EE5-94D9-A011F8631E77}" srcOrd="1" destOrd="0" presId="urn:microsoft.com/office/officeart/2018/5/layout/IconLeafLabelList"/>
    <dgm:cxn modelId="{F7790B2E-C132-428D-8551-8ED2B5E36D37}" type="presParOf" srcId="{17C68D72-B6EB-4DE7-9A6D-C3A88280E52F}" destId="{96325C66-6768-4925-9F98-AAD2A4D38CA6}" srcOrd="2" destOrd="0" presId="urn:microsoft.com/office/officeart/2018/5/layout/IconLeafLabelList"/>
    <dgm:cxn modelId="{546D088D-29AD-43AC-B455-2A0C1B2ED40C}" type="presParOf" srcId="{96325C66-6768-4925-9F98-AAD2A4D38CA6}" destId="{6F862CB9-33C2-4FB1-9145-1F5E49B3815D}" srcOrd="0" destOrd="0" presId="urn:microsoft.com/office/officeart/2018/5/layout/IconLeafLabelList"/>
    <dgm:cxn modelId="{257CD72F-2882-474A-B148-4CEA9D905539}" type="presParOf" srcId="{96325C66-6768-4925-9F98-AAD2A4D38CA6}" destId="{E13631FC-2314-48C2-8978-252D7FE88938}" srcOrd="1" destOrd="0" presId="urn:microsoft.com/office/officeart/2018/5/layout/IconLeafLabelList"/>
    <dgm:cxn modelId="{88CC110A-AB8C-476D-B7F9-F6B322EEE9C6}" type="presParOf" srcId="{96325C66-6768-4925-9F98-AAD2A4D38CA6}" destId="{C5A20F7F-C8B2-4C3F-8516-A7529B855D54}" srcOrd="2" destOrd="0" presId="urn:microsoft.com/office/officeart/2018/5/layout/IconLeafLabelList"/>
    <dgm:cxn modelId="{785D18D1-022E-422C-9381-561AD57D915A}" type="presParOf" srcId="{96325C66-6768-4925-9F98-AAD2A4D38CA6}" destId="{F56DF5F7-2FE8-41D4-BF66-F06A8945EFD3}" srcOrd="3" destOrd="0" presId="urn:microsoft.com/office/officeart/2018/5/layout/IconLeafLabelList"/>
    <dgm:cxn modelId="{6DCEF55C-86AF-4B86-8216-E224369E4140}" type="presParOf" srcId="{17C68D72-B6EB-4DE7-9A6D-C3A88280E52F}" destId="{CC67F0AB-698F-4130-ABD5-9F0F82CB5652}" srcOrd="3" destOrd="0" presId="urn:microsoft.com/office/officeart/2018/5/layout/IconLeafLabelList"/>
    <dgm:cxn modelId="{A454E47B-B3DB-4D81-AE6C-AF272E7B813A}" type="presParOf" srcId="{17C68D72-B6EB-4DE7-9A6D-C3A88280E52F}" destId="{0ABD2EF8-2220-4356-8C7C-C7C8924684F8}" srcOrd="4" destOrd="0" presId="urn:microsoft.com/office/officeart/2018/5/layout/IconLeafLabelList"/>
    <dgm:cxn modelId="{D2FDA130-E292-40D8-9787-C18328C2F739}" type="presParOf" srcId="{0ABD2EF8-2220-4356-8C7C-C7C8924684F8}" destId="{5C969F20-32EF-404E-8A66-86558A20AED1}" srcOrd="0" destOrd="0" presId="urn:microsoft.com/office/officeart/2018/5/layout/IconLeafLabelList"/>
    <dgm:cxn modelId="{6C599F73-FC64-47D3-9590-E4795E2E5251}" type="presParOf" srcId="{0ABD2EF8-2220-4356-8C7C-C7C8924684F8}" destId="{100A6794-0B02-4378-87A2-82742047CDFE}" srcOrd="1" destOrd="0" presId="urn:microsoft.com/office/officeart/2018/5/layout/IconLeafLabelList"/>
    <dgm:cxn modelId="{51E26DE2-2E90-41C5-AD06-0655189C0F70}" type="presParOf" srcId="{0ABD2EF8-2220-4356-8C7C-C7C8924684F8}" destId="{4B51D45A-AD9D-44FF-B64E-897D5030327E}" srcOrd="2" destOrd="0" presId="urn:microsoft.com/office/officeart/2018/5/layout/IconLeafLabelList"/>
    <dgm:cxn modelId="{5679C440-7EE3-4FA6-8F65-E211B2D9FD72}" type="presParOf" srcId="{0ABD2EF8-2220-4356-8C7C-C7C8924684F8}" destId="{13567C6B-0B66-4448-B475-8B469260620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9C0D2-FA62-4ED9-AA7C-1B3725BEC5AC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29335-A0E3-4A27-A7EA-D2135CBE813C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5B42F-084E-4C33-A299-95C6C45CC489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Decorating with wax</a:t>
          </a:r>
        </a:p>
      </dsp:txBody>
      <dsp:txXfrm>
        <a:off x="75768" y="3053169"/>
        <a:ext cx="3093750" cy="720000"/>
      </dsp:txXfrm>
    </dsp:sp>
    <dsp:sp modelId="{6F862CB9-33C2-4FB1-9145-1F5E49B3815D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631FC-2314-48C2-8978-252D7FE88938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DF5F7-2FE8-41D4-BF66-F06A8945EFD3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>
              <a:latin typeface="Calibri Light" panose="020F0302020204030204"/>
            </a:rPr>
            <a:t>Decorating with plants</a:t>
          </a:r>
          <a:endParaRPr lang="en-US" sz="2300" kern="1200"/>
        </a:p>
      </dsp:txBody>
      <dsp:txXfrm>
        <a:off x="3710925" y="3053169"/>
        <a:ext cx="3093750" cy="720000"/>
      </dsp:txXfrm>
    </dsp:sp>
    <dsp:sp modelId="{5C969F20-32EF-404E-8A66-86558A20AED1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A6794-0B02-4378-87A2-82742047CDFE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67C6B-0B66-4448-B475-8B4692606203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>
              <a:latin typeface="Calibri Light" panose="020F0302020204030204"/>
            </a:rPr>
            <a:t>Painting</a:t>
          </a:r>
          <a:r>
            <a:rPr lang="en-US" sz="2300" kern="1200"/>
            <a:t> with natural inks</a:t>
          </a:r>
        </a:p>
      </dsp:txBody>
      <dsp:txXfrm>
        <a:off x="7346081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8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7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6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3E68-314E-4E62-AA8A-BE3F20F81523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rodomas, skirtingas, grupė, daug&#10;&#10;Automatiškai sugeneruotas aprašymas">
            <a:extLst>
              <a:ext uri="{FF2B5EF4-FFF2-40B4-BE49-F238E27FC236}">
                <a16:creationId xmlns:a16="http://schemas.microsoft.com/office/drawing/2014/main" id="{19DDA9A4-7760-49AF-B3E9-7C184C3F3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507" b="107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+mj-lt"/>
                <a:cs typeface="+mj-lt"/>
              </a:rPr>
              <a:t>Easter eggs in Lithuania</a:t>
            </a:r>
            <a:endParaRPr lang="lt-LT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BB415-EDAF-44BB-8FAC-6BF8DFFD30D9}"/>
              </a:ext>
            </a:extLst>
          </p:cNvPr>
          <p:cNvSpPr txBox="1"/>
          <p:nvPr/>
        </p:nvSpPr>
        <p:spPr>
          <a:xfrm>
            <a:off x="9296400" y="61190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>
                <a:cs typeface="Calibri"/>
              </a:rPr>
              <a:t>Martyna, Mantas, Kamile</a:t>
            </a:r>
          </a:p>
        </p:txBody>
      </p:sp>
    </p:spTree>
    <p:extLst>
      <p:ext uri="{BB962C8B-B14F-4D97-AF65-F5344CB8AC3E}">
        <p14:creationId xmlns:p14="http://schemas.microsoft.com/office/powerpoint/2010/main" val="42473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žinduolis, kiškiažvėris, katė, naminė katė&#10;&#10;Automatiškai sugeneruotas aprašymas">
            <a:extLst>
              <a:ext uri="{FF2B5EF4-FFF2-40B4-BE49-F238E27FC236}">
                <a16:creationId xmlns:a16="http://schemas.microsoft.com/office/drawing/2014/main" id="{7B014363-79C9-48D9-B9AA-EFC7628E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13AB532-949C-4B48-9078-4CE6D6A2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Easter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BAB2F0D2-4D58-414C-8D5F-C5C1F8DA5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6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0F935A87-3408-47FA-8E04-76088095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Popular ways how to decorate Easter eggs</a:t>
            </a:r>
          </a:p>
        </p:txBody>
      </p:sp>
      <p:graphicFrame>
        <p:nvGraphicFramePr>
          <p:cNvPr id="5" name="Turinio vietos rezervavimo ženklas 2">
            <a:extLst>
              <a:ext uri="{FF2B5EF4-FFF2-40B4-BE49-F238E27FC236}">
                <a16:creationId xmlns:a16="http://schemas.microsoft.com/office/drawing/2014/main" id="{50562003-1EB1-443B-B364-917499B0B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8444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755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augalas&#10;&#10;Automatiškai sugeneruotas aprašymas">
            <a:extLst>
              <a:ext uri="{FF2B5EF4-FFF2-40B4-BE49-F238E27FC236}">
                <a16:creationId xmlns:a16="http://schemas.microsoft.com/office/drawing/2014/main" id="{ECE26954-D733-4036-8987-C752027BC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98" b="2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AC94246-2F93-4196-A3FB-808142B7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Decorating with wax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74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apelsinai, su&#10;&#10;Automatiškai sugeneruotas aprašymas">
            <a:extLst>
              <a:ext uri="{FF2B5EF4-FFF2-40B4-BE49-F238E27FC236}">
                <a16:creationId xmlns:a16="http://schemas.microsoft.com/office/drawing/2014/main" id="{D459835B-03EF-4B86-8AD0-42B893C9E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62" b="180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0646B04-149B-4C02-93F9-3BDAED66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Decorating with plants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maistas, vaisius, apelsinai, skirtingas&#10;&#10;Automatiškai sugeneruotas aprašymas">
            <a:extLst>
              <a:ext uri="{FF2B5EF4-FFF2-40B4-BE49-F238E27FC236}">
                <a16:creationId xmlns:a16="http://schemas.microsoft.com/office/drawing/2014/main" id="{CC35FE98-81A4-4563-915C-13268B829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06" b="242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9FA18F8-F839-442D-8760-07757DD0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Painting with natural inks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95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Plačiaekranė</PresentationFormat>
  <Slides>6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7" baseType="lpstr">
      <vt:lpstr>Office tema</vt:lpstr>
      <vt:lpstr>Easter eggs in Lithuania</vt:lpstr>
      <vt:lpstr>Easter</vt:lpstr>
      <vt:lpstr>Popular ways how to decorate Easter eggs</vt:lpstr>
      <vt:lpstr>Decorating with wax</vt:lpstr>
      <vt:lpstr>Decorating with plants</vt:lpstr>
      <vt:lpstr>Painting with natural 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/>
  <cp:revision>2</cp:revision>
  <dcterms:created xsi:type="dcterms:W3CDTF">2021-03-31T05:59:55Z</dcterms:created>
  <dcterms:modified xsi:type="dcterms:W3CDTF">2021-03-31T07:58:24Z</dcterms:modified>
</cp:coreProperties>
</file>